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D119D-AFB7-4D98-A9C6-A2B7668AC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65AC1F-E820-4BFA-90DF-F810EB1B0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CFA56-D40A-4A34-967D-465B40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C0EAD-8115-4C24-ADA9-DD8CE201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07F1E-771C-4797-9708-3104E1670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3741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9E47-9875-4C2F-B4DD-6C991638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93A22-C7F4-4629-88CE-BE8174F20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DA3CA-C53C-4189-84D8-72338CC9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DC84-BC3E-4F14-8133-7801286B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33C43-7CAE-4EF6-84EF-9DA87B8C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366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774C3-69B5-4569-B662-504B25684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CBC78C-FB01-437D-9094-58A787179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82A7F-6171-4382-966A-D62B0611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CA445-63FB-4F10-99DF-B6990D95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B0E81-18F7-47D5-B83D-B2DE8888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763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C358-2E84-4BC9-8936-3A7054EA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79EAF-BEAF-4B7A-BE09-D5FC603F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A9067-4043-4556-94CF-7D1FE907B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3CBEF-F47E-4CB6-92D0-5A2F4125F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AEF2E-ABD5-4213-A655-DC0460E5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3137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2E4F-AB22-42B9-9F2C-7ED9961F0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794B5-98DD-4047-8BAD-54E3CAF41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2D217-B743-4A9E-A3E5-B2C2C364D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7293B-0A0E-4946-AE9D-74158446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64606-BE0C-45ED-969A-4B0FFC39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482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6FA4F-FA3A-4B2E-93DA-2E00DE988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A468-9F45-48AA-A760-942E2D819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212B8-4886-4AA5-88FB-02A66D96D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A8BF8-87DC-49B8-A833-0EEE7BFD4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27B0D-3C2C-41FF-95CE-8AEC6A28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E71DA-9541-472F-B0A0-9ECF2702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1399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CD5E7-0F71-487A-AF3E-547636CE4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AA998-3E3B-4B7C-8301-572A80210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04392-16CB-4B36-811E-3743967C8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584BF-AA00-450C-8857-7DADDCFD8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AF52F4-2538-4B45-B640-6F3A59734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E154B-85A1-40F0-81D0-84D0E256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605544-4594-403F-A6DC-4E667003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85FF8-8C3C-42F6-9B5E-E3D8B534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82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27B8-F978-4250-B17A-046D02861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69AA8D-8DC0-42CD-A7E3-450546DE9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BE957-396B-4FAF-965D-254B6327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81075-4D6A-45FE-B72E-CA21E4EE1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299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58278E-82AD-4C85-B905-DAB0947C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5C6F2-9D8C-4AC0-A948-480FA4043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BF01C-28FD-4D96-890E-5985A9C0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0811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17079-526F-4D85-B4AA-C2083F6E4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606A1-5242-4E77-BB44-0B7064FFF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3E9C4-4C79-49C4-9044-069B9C5D7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BBA5D-4D68-49FE-9709-BBFF2C8F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4DEA0-708F-4E1F-9469-CE76E91B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2BDC9-2D64-4243-BC90-7E92BA7D4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11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D7AB-505B-4BB7-A5BC-0516DA89F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0A05E0-1DE3-4F8C-B880-16942AD0A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DC4BC-9845-4964-B8F0-EFB997BB6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19534-051D-4A75-A583-585519F7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80D7B-1CC3-461E-A2BC-BA1D890F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010F8-930E-45D8-BE61-0A3E4EDF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3583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7034AA-60A1-4D3B-BF23-10517939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B4315-CDB2-4B7A-9B13-EE8D99B2C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D4C7E-99A2-427C-8D80-D40F042AB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DC073-9AE1-4A51-8CA1-D6265CCA20E7}" type="datetimeFigureOut">
              <a:rPr lang="et-EE" smtClean="0"/>
              <a:t>02.12.2024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75DB7-A764-49A6-9ECF-D9F82CF92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1E0F-B241-42D7-8CCE-4FD243244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23B0-38F6-43CD-B5CF-77F5FC6825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288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FA1BBB-0211-4123-974B-F00C403A5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70" y="167930"/>
            <a:ext cx="9444059" cy="652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23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Kalle Valge</dc:creator>
  <cp:lastModifiedBy>Kalle Valge</cp:lastModifiedBy>
  <cp:revision>1</cp:revision>
  <dcterms:created xsi:type="dcterms:W3CDTF">2024-12-02T12:36:12Z</dcterms:created>
  <dcterms:modified xsi:type="dcterms:W3CDTF">2024-12-02T12:36:37Z</dcterms:modified>
</cp:coreProperties>
</file>